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4i4Ou/EDqFvPbUu0eY7qw==" hashData="xiwHBKlAHGM2wPAPABun8ftEQp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0669-67CD-4CEE-8A45-94124D0393D1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479C7-2B0E-405D-8621-4231FA313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79C7-2B0E-405D-8621-4231FA3135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79C7-2B0E-405D-8621-4231FA3135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0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>
            <p:custDataLst>
              <p:tags r:id="rId1"/>
            </p:custDataLst>
          </p:nvPr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>
            <p:custDataLst>
              <p:tags r:id="rId2"/>
            </p:custDataLst>
          </p:nvPr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>
            <p:custDataLst>
              <p:tags r:id="rId10"/>
            </p:custDataLst>
          </p:nvPr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8E3D12-69C7-45C6-AABC-102C47E9966D}" type="datetimeFigureOut">
              <a:rPr lang="en-US" smtClean="0"/>
              <a:pPr/>
              <a:t>15-Aug-12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2CB7B3-5444-4DD8-ABA4-4F1568F7CC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>
            <p:custDataLst>
              <p:tags r:id="rId20"/>
            </p:custDataLst>
          </p:nvPr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21.emf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24.gi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ON LINE BILL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DevLys 010" pitchFamily="2" charset="0"/>
              </a:rPr>
              <a:t>Ikzfdz;k</a:t>
            </a:r>
            <a:r>
              <a:rPr lang="en-US" sz="4000" dirty="0" smtClean="0">
                <a:latin typeface="DevLys 010" pitchFamily="2" charset="0"/>
              </a:rPr>
              <a:t> ,</a:t>
            </a:r>
            <a:r>
              <a:rPr lang="en-US" sz="4000" dirty="0" err="1" smtClean="0">
                <a:latin typeface="DevLys 010" pitchFamily="2" charset="0"/>
              </a:rPr>
              <a:t>oa</a:t>
            </a:r>
            <a:r>
              <a:rPr lang="en-US" sz="4000" dirty="0" smtClean="0">
                <a:latin typeface="DevLys 010" pitchFamily="2" charset="0"/>
              </a:rPr>
              <a:t> </a:t>
            </a:r>
            <a:r>
              <a:rPr lang="en-US" sz="4000" dirty="0" err="1" smtClean="0">
                <a:latin typeface="DevLys 010" pitchFamily="2" charset="0"/>
              </a:rPr>
              <a:t>funsZ’k</a:t>
            </a:r>
            <a:endParaRPr lang="en-US" sz="4000" dirty="0">
              <a:latin typeface="DevLys 010" pitchFamily="2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571472" y="5715016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Presented by Man </a:t>
            </a:r>
            <a:r>
              <a:rPr lang="en-US" sz="2200" dirty="0"/>
              <a:t>M</a:t>
            </a:r>
            <a:r>
              <a:rPr lang="en-US" sz="2200" dirty="0" smtClean="0"/>
              <a:t>ohan </a:t>
            </a:r>
            <a:r>
              <a:rPr lang="en-US" sz="2200" dirty="0" err="1" smtClean="0"/>
              <a:t>Dadhich</a:t>
            </a:r>
            <a:r>
              <a:rPr lang="en-US" sz="2200" dirty="0" smtClean="0"/>
              <a:t> helping paymaanager.raj.nic.in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8697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1071538" y="4714884"/>
            <a:ext cx="75009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Click on ‘Process’ to prepare bonus bill of all employees of selected group.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0122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428728" y="4929198"/>
            <a:ext cx="66437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DevLys 010" pitchFamily="2" charset="0"/>
              </a:rPr>
              <a:t>   </a:t>
            </a:r>
            <a:r>
              <a:rPr lang="en-US" sz="2000" dirty="0" err="1" smtClean="0">
                <a:latin typeface="DevLys 010" pitchFamily="2" charset="0"/>
              </a:rPr>
              <a:t>p;fur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depkfj;ka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uke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vkxs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fVd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>
                <a:latin typeface="+mj-lt"/>
              </a:rPr>
              <a:t>process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fDyd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djsaZ</a:t>
            </a:r>
            <a:endParaRPr lang="en-US" sz="2000" dirty="0"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071538" y="4143380"/>
            <a:ext cx="692948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fQj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iqu</a:t>
            </a:r>
            <a:r>
              <a:rPr lang="en-US" sz="2000" dirty="0" smtClean="0">
                <a:latin typeface="DevLys 010" pitchFamily="2" charset="0"/>
              </a:rPr>
              <a:t>% </a:t>
            </a:r>
            <a:r>
              <a:rPr lang="en-US" sz="2000" dirty="0" smtClean="0">
                <a:latin typeface="+mj-lt"/>
              </a:rPr>
              <a:t>other bill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tkdj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>
                <a:latin typeface="+mj-lt"/>
              </a:rPr>
              <a:t>bonus bill </a:t>
            </a:r>
            <a:r>
              <a:rPr lang="en-US" sz="2000" dirty="0" err="1" smtClean="0">
                <a:latin typeface="DevLys 010" pitchFamily="2" charset="0"/>
              </a:rPr>
              <a:t>es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>
                <a:latin typeface="+mj-lt"/>
              </a:rPr>
              <a:t>bonus </a:t>
            </a:r>
            <a:r>
              <a:rPr lang="en-US" sz="2000" dirty="0" err="1" smtClean="0">
                <a:latin typeface="+mj-lt"/>
              </a:rPr>
              <a:t>updation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fDyd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571536" y="-22860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000100" y="3929066"/>
            <a:ext cx="621507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Prepare Bonus </a:t>
            </a:r>
            <a:r>
              <a:rPr lang="en-US" sz="2000" b="1" dirty="0" err="1"/>
              <a:t>Updation</a:t>
            </a:r>
            <a:r>
              <a:rPr lang="en-US" sz="2000" b="1" dirty="0"/>
              <a:t> Select “Group”, “Bill no” 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23838"/>
            <a:ext cx="9505056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987824" y="4077072"/>
            <a:ext cx="47525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DevLys 010" pitchFamily="2" charset="0"/>
              </a:rPr>
              <a:t>   </a:t>
            </a:r>
            <a:r>
              <a:rPr lang="en-US" sz="2000" dirty="0" err="1" smtClean="0">
                <a:latin typeface="DevLys 010" pitchFamily="2" charset="0"/>
              </a:rPr>
              <a:t>Ckksul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fcy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cukus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gsrq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deZpkjh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dk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p;u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djsaA</a:t>
            </a:r>
            <a:endParaRPr lang="en-US" sz="2000" dirty="0">
              <a:latin typeface="DevLys 01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23838"/>
            <a:ext cx="9649072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763688" y="6093296"/>
            <a:ext cx="52565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DevLys 010" pitchFamily="2" charset="0"/>
              </a:rPr>
              <a:t>deZpkjh</a:t>
            </a:r>
            <a:r>
              <a:rPr lang="en-US" dirty="0" smtClean="0">
                <a:latin typeface="DevLys 010" pitchFamily="2" charset="0"/>
              </a:rPr>
              <a:t> ds </a:t>
            </a:r>
            <a:r>
              <a:rPr lang="en-US" dirty="0" err="1" smtClean="0">
                <a:latin typeface="DevLys 010" pitchFamily="2" charset="0"/>
              </a:rPr>
              <a:t>p;u</a:t>
            </a:r>
            <a:r>
              <a:rPr lang="en-US" dirty="0" smtClean="0">
                <a:latin typeface="DevLys 010" pitchFamily="2" charset="0"/>
              </a:rPr>
              <a:t> ds </a:t>
            </a:r>
            <a:r>
              <a:rPr lang="en-US" dirty="0" err="1" smtClean="0">
                <a:latin typeface="DevLys 010" pitchFamily="2" charset="0"/>
              </a:rPr>
              <a:t>i’pkr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smtClean="0">
                <a:latin typeface="+mj-lt"/>
              </a:rPr>
              <a:t>add </a:t>
            </a:r>
            <a:r>
              <a:rPr lang="en-US" dirty="0" err="1" smtClean="0">
                <a:latin typeface="+mj-lt"/>
              </a:rPr>
              <a:t>allownce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DevLys 010" pitchFamily="2" charset="0"/>
              </a:rPr>
              <a:t>ij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fDyd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djsa</a:t>
            </a:r>
            <a:endParaRPr lang="en-US" dirty="0">
              <a:latin typeface="DevLys 01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8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23838"/>
            <a:ext cx="9649072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857356" y="5988982"/>
            <a:ext cx="600079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Add bonus </a:t>
            </a:r>
            <a:r>
              <a:rPr lang="en-US" sz="2000" dirty="0" err="1" smtClean="0"/>
              <a:t>allownce</a:t>
            </a:r>
            <a:r>
              <a:rPr lang="en-US" sz="2000" dirty="0" smtClean="0"/>
              <a:t> and enter amount  then summit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5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071538" y="1071546"/>
            <a:ext cx="74295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Preparation TA Bill</a:t>
            </a:r>
            <a:endParaRPr lang="en-US" sz="4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14348" y="4000504"/>
            <a:ext cx="7715304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002060"/>
                </a:solidFill>
              </a:rPr>
              <a:t>Bill processing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tkdj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smtClean="0">
                <a:solidFill>
                  <a:srgbClr val="002060"/>
                </a:solidFill>
              </a:rPr>
              <a:t>Bill no. allocation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300" dirty="0" smtClean="0">
                <a:solidFill>
                  <a:srgbClr val="002060"/>
                </a:solidFill>
              </a:rPr>
              <a:t> TA bill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ua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-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ekg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o"kZ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]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ua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-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fnukad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xzqi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300" dirty="0" smtClean="0">
                <a:solidFill>
                  <a:srgbClr val="002060"/>
                </a:solidFill>
                <a:latin typeface="+mj-lt"/>
              </a:rPr>
              <a:t> summit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33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3300" dirty="0" err="1" smtClean="0">
                <a:latin typeface="DevLys 010" pitchFamily="2" charset="0"/>
              </a:rPr>
              <a:t>A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err="1" smtClean="0">
                <a:latin typeface="DevLys 010" pitchFamily="2" charset="0"/>
              </a:rPr>
              <a:t>fQj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smtClean="0">
                <a:solidFill>
                  <a:srgbClr val="002060"/>
                </a:solidFill>
              </a:rPr>
              <a:t>other bill </a:t>
            </a:r>
            <a:r>
              <a:rPr lang="en-US" sz="3300" dirty="0" err="1" smtClean="0">
                <a:latin typeface="DevLys 010" pitchFamily="2" charset="0"/>
              </a:rPr>
              <a:t>ij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err="1" smtClean="0">
                <a:latin typeface="DevLys 010" pitchFamily="2" charset="0"/>
              </a:rPr>
              <a:t>fDyd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err="1" smtClean="0">
                <a:latin typeface="DevLys 010" pitchFamily="2" charset="0"/>
              </a:rPr>
              <a:t>djds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smtClean="0">
                <a:solidFill>
                  <a:srgbClr val="002060"/>
                </a:solidFill>
              </a:rPr>
              <a:t>TA bill </a:t>
            </a:r>
            <a:r>
              <a:rPr lang="en-US" sz="3300" dirty="0" err="1" smtClean="0">
                <a:latin typeface="DevLys 010" pitchFamily="2" charset="0"/>
              </a:rPr>
              <a:t>dk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err="1" smtClean="0">
                <a:latin typeface="DevLys 010" pitchFamily="2" charset="0"/>
              </a:rPr>
              <a:t>p;u</a:t>
            </a:r>
            <a:r>
              <a:rPr lang="en-US" sz="3300" dirty="0" smtClean="0">
                <a:latin typeface="DevLys 010" pitchFamily="2" charset="0"/>
              </a:rPr>
              <a:t> </a:t>
            </a:r>
            <a:r>
              <a:rPr lang="en-US" sz="3300" dirty="0" err="1" smtClean="0">
                <a:latin typeface="DevLys 010" pitchFamily="2" charset="0"/>
              </a:rPr>
              <a:t>djsa</a:t>
            </a:r>
            <a:endParaRPr lang="en-US" sz="3300" dirty="0" smtClean="0"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727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357290" y="4429132"/>
            <a:ext cx="71438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Prepare TA bill Table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dkWyel</a:t>
            </a:r>
            <a:r>
              <a:rPr lang="en-US" sz="2800" dirty="0" smtClean="0"/>
              <a:t>  ‘Month ’, ‘Year’ , ’Bill Type’ ,’Bill Name’ ,’Bill No’ ,’Bill Sub-Type’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Add </a:t>
            </a:r>
            <a:r>
              <a:rPr lang="en-US" sz="2800" dirty="0" err="1" smtClean="0">
                <a:solidFill>
                  <a:srgbClr val="002060"/>
                </a:solidFill>
              </a:rPr>
              <a:t>Emloyee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28704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500166" y="4071942"/>
            <a:ext cx="707236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uke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;k=k dh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frfFk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dc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dc rd]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jkf’k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o ;k=k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iz;kstu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[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ksa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Ad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fDyddjsaA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,d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vf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kd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gksus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Ad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Emloyee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izR;sd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mi;qZDrkuqlkj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Pay manager web site </a:t>
            </a:r>
            <a:r>
              <a:rPr lang="en-US" dirty="0" err="1" smtClean="0">
                <a:latin typeface="DevLys 010" pitchFamily="2" charset="0"/>
              </a:rPr>
              <a:t>ij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smtClean="0"/>
              <a:t>Log in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2984"/>
            <a:ext cx="9144000" cy="5715015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643174" y="478632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Paymanager.raj.nic.in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21560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857356" y="5286388"/>
            <a:ext cx="67151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izR;sd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izfo"Vh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izkIr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eSlst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ok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57158" y="1071546"/>
            <a:ext cx="8429684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TA Bill 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dh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rjg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gh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Medical bill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Hkh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rS;kj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fd;s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tk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ldrs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gSAAblds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, </a:t>
            </a:r>
            <a:r>
              <a:rPr lang="en-US" sz="3200" dirty="0" smtClean="0">
                <a:solidFill>
                  <a:srgbClr val="002060"/>
                </a:solidFill>
              </a:rPr>
              <a:t>Bill processing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tk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bill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no. Allocation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ua-fnukad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ekg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]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o"k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xzqi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djsaA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mlds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I’pkr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other Bill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tkdj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medical bill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select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200" dirty="0" smtClean="0">
                <a:solidFill>
                  <a:srgbClr val="002060"/>
                </a:solidFill>
              </a:rPr>
              <a:t> Preparation Medical Bill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dkWyel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Add </a:t>
            </a:r>
            <a:r>
              <a:rPr lang="en-US" sz="3200" dirty="0" err="1" smtClean="0">
                <a:solidFill>
                  <a:srgbClr val="002060"/>
                </a:solidFill>
              </a:rPr>
              <a:t>emloyee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leLr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dkwyel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Ad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djus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izkIr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eSlst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200" dirty="0" smtClean="0">
                <a:solidFill>
                  <a:srgbClr val="002060"/>
                </a:solidFill>
              </a:rPr>
              <a:t> Ok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,d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vf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kd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gksus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Add </a:t>
            </a:r>
            <a:r>
              <a:rPr lang="en-US" sz="3200" dirty="0" err="1" smtClean="0">
                <a:solidFill>
                  <a:srgbClr val="002060"/>
                </a:solidFill>
              </a:rPr>
              <a:t>emloyee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djrs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gq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izR;sd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dkWyel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Ad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djrs</a:t>
            </a:r>
            <a:r>
              <a:rPr lang="en-US" sz="32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DevLys 010" pitchFamily="2" charset="0"/>
              </a:rPr>
              <a:t>jgsaA</a:t>
            </a:r>
            <a:endParaRPr lang="en-US" sz="3200" dirty="0" smtClean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771800" y="1340768"/>
            <a:ext cx="34804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/>
              </a:rPr>
              <a:t>Loan Bill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827584" y="4293096"/>
            <a:ext cx="756084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Loan bill 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;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Fkk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GPF,SI 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2800" dirty="0" smtClean="0">
                <a:solidFill>
                  <a:srgbClr val="002060"/>
                </a:solidFill>
              </a:rPr>
              <a:t> on line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djus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ds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</a:rPr>
              <a:t>Bill processing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</a:rPr>
              <a:t> Bill </a:t>
            </a:r>
            <a:r>
              <a:rPr lang="en-US" sz="2800" dirty="0" err="1" smtClean="0">
                <a:solidFill>
                  <a:srgbClr val="002060"/>
                </a:solidFill>
              </a:rPr>
              <a:t>alocation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select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</a:rPr>
              <a:t>  bill type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</a:rPr>
              <a:t> loan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2800" dirty="0" smtClean="0">
                <a:solidFill>
                  <a:srgbClr val="002060"/>
                </a:solidFill>
              </a:rPr>
              <a:t> select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’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ks"k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summit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6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ve\Pictures\loan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28600"/>
            <a:ext cx="1051316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547664" y="40119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547664" y="501870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2927598" y="3365578"/>
            <a:ext cx="488476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Select </a:t>
            </a:r>
            <a:r>
              <a:rPr lang="en-US" sz="2200" dirty="0" smtClean="0">
                <a:solidFill>
                  <a:srgbClr val="002060"/>
                </a:solidFill>
              </a:rPr>
              <a:t>‘</a:t>
            </a:r>
            <a:r>
              <a:rPr lang="en-US" sz="2200" dirty="0">
                <a:solidFill>
                  <a:srgbClr val="002060"/>
                </a:solidFill>
              </a:rPr>
              <a:t>Bill Type’ as ‘Loan</a:t>
            </a:r>
            <a:r>
              <a:rPr lang="en-US" sz="2200" dirty="0" smtClean="0">
                <a:solidFill>
                  <a:srgbClr val="002060"/>
                </a:solidFill>
              </a:rPr>
              <a:t>’, object head, </a:t>
            </a:r>
            <a:r>
              <a:rPr lang="en-US" sz="2200" dirty="0" err="1" smtClean="0">
                <a:solidFill>
                  <a:srgbClr val="002060"/>
                </a:solidFill>
              </a:rPr>
              <a:t>month,year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>
                <a:solidFill>
                  <a:srgbClr val="002060"/>
                </a:solidFill>
              </a:rPr>
              <a:t>’Bill no ’,’ Bill name’ and </a:t>
            </a:r>
            <a:r>
              <a:rPr lang="en-US" sz="2200" dirty="0" smtClean="0">
                <a:solidFill>
                  <a:srgbClr val="002060"/>
                </a:solidFill>
              </a:rPr>
              <a:t>      click </a:t>
            </a:r>
            <a:r>
              <a:rPr lang="en-US" sz="2200" dirty="0">
                <a:solidFill>
                  <a:srgbClr val="002060"/>
                </a:solidFill>
              </a:rPr>
              <a:t>on ‘Submit’. </a:t>
            </a: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1352067" y="5276054"/>
            <a:ext cx="137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 Plan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ve\Pictures\Loan 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-228600"/>
            <a:ext cx="1036915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043608" y="4005064"/>
            <a:ext cx="684076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Other Bill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tk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Loan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2800" dirty="0" smtClean="0">
                <a:solidFill>
                  <a:srgbClr val="002060"/>
                </a:solidFill>
              </a:rPr>
              <a:t> select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Prepare Loan Bill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ekg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o"kZ</a:t>
            </a:r>
            <a:r>
              <a:rPr lang="en-US" sz="2800" dirty="0" err="1" smtClean="0">
                <a:solidFill>
                  <a:srgbClr val="002060"/>
                </a:solidFill>
              </a:rPr>
              <a:t>,Bill</a:t>
            </a:r>
            <a:r>
              <a:rPr lang="en-US" sz="2800" dirty="0" smtClean="0">
                <a:solidFill>
                  <a:srgbClr val="002060"/>
                </a:solidFill>
              </a:rPr>
              <a:t> Type Loan, Bill </a:t>
            </a:r>
            <a:r>
              <a:rPr lang="en-US" sz="2800" dirty="0" err="1" smtClean="0">
                <a:solidFill>
                  <a:srgbClr val="002060"/>
                </a:solidFill>
              </a:rPr>
              <a:t>name,Bill</a:t>
            </a:r>
            <a:r>
              <a:rPr lang="en-US" sz="2800" dirty="0" smtClean="0">
                <a:solidFill>
                  <a:srgbClr val="002060"/>
                </a:solidFill>
              </a:rPr>
              <a:t> No. Bill Subject 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Ad Employee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4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23838"/>
            <a:ext cx="9540552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0" y="4969450"/>
            <a:ext cx="87484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deZpkjh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uke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fnukad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jkf’k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dkj.k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[k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Ad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Ldzhu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vk;s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eSlst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Data saved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succes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fully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fdyd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3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843808" y="1412776"/>
            <a:ext cx="356802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FVC Bills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899592" y="3717032"/>
            <a:ext cx="698477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Fvc</a:t>
            </a:r>
            <a:r>
              <a:rPr lang="en-US" sz="2800" dirty="0" smtClean="0">
                <a:solidFill>
                  <a:srgbClr val="002060"/>
                </a:solidFill>
              </a:rPr>
              <a:t> Bill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cukus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da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Hkh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igys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Bill no. Allocation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</a:rPr>
              <a:t>  Bill type </a:t>
            </a:r>
            <a:r>
              <a:rPr lang="en-US" sz="2800" dirty="0" err="1" smtClean="0">
                <a:solidFill>
                  <a:srgbClr val="002060"/>
                </a:solidFill>
              </a:rPr>
              <a:t>fvc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bill no.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ksa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Other Bill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fvc</a:t>
            </a:r>
            <a:r>
              <a:rPr lang="en-US" sz="2800" dirty="0" smtClean="0">
                <a:solidFill>
                  <a:srgbClr val="002060"/>
                </a:solidFill>
              </a:rPr>
              <a:t> Bill 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ds</a:t>
            </a:r>
            <a:r>
              <a:rPr lang="en-US" sz="2800" dirty="0" smtClean="0">
                <a:solidFill>
                  <a:srgbClr val="002060"/>
                </a:solidFill>
              </a:rPr>
              <a:t> Master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2800" dirty="0" smtClean="0">
                <a:solidFill>
                  <a:srgbClr val="002060"/>
                </a:solidFill>
              </a:rPr>
              <a:t> select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2800" dirty="0">
                <a:solidFill>
                  <a:srgbClr val="002060"/>
                </a:solidFill>
                <a:latin typeface="DevLys 01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6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ve\Pictures\Fvc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-228600"/>
            <a:ext cx="1022513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79512" y="3717032"/>
            <a:ext cx="500404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Fvc</a:t>
            </a:r>
            <a:r>
              <a:rPr lang="en-US" sz="2800" dirty="0" smtClean="0">
                <a:solidFill>
                  <a:srgbClr val="002060"/>
                </a:solidFill>
              </a:rPr>
              <a:t> Master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Bill Type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Electricity,water,scholarship,Telephone,Third</a:t>
            </a:r>
            <a:r>
              <a:rPr lang="en-US" sz="2800" dirty="0" smtClean="0">
                <a:solidFill>
                  <a:srgbClr val="002060"/>
                </a:solidFill>
              </a:rPr>
              <a:t> Party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fdlh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,d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vkxs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Summit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5891689"/>
            <a:ext cx="910757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Ok"kZ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ekg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]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uke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ua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izdkj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p;u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ftl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QeZ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Hkqxrku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djuk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gS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mlds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fct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ua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fnukad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jkf’k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vafdr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dVkSfr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iwfrZ</a:t>
            </a:r>
            <a:r>
              <a:rPr lang="en-US" sz="28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002060"/>
              </a:solidFill>
              <a:latin typeface="DevLys 010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44000" cy="612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95536" y="1052736"/>
            <a:ext cx="828092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lHkh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izdkj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ds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fizaV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ysus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ds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fy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report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tkdj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report other Bill 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dh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fizaV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ysa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lkFk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gh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bank soft copy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state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ment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fizaV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izkIr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djsaA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blds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vykok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ikl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gksus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dh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tkudkjh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A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uthrisation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esa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vew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bill status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ls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tkudkjh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izkIr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djsa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rFkk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fcy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ikl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gks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tkus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ij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Ecs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cash Book Slip 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dh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fiazV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ys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dj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Cash Book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dk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la/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kkj.k</a:t>
            </a:r>
            <a:r>
              <a:rPr lang="en-US" sz="3600" dirty="0" smtClean="0">
                <a:solidFill>
                  <a:srgbClr val="002060"/>
                </a:solidFill>
                <a:latin typeface="DevLys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DevLys 010" pitchFamily="2" charset="0"/>
              </a:rPr>
              <a:t>djsaA</a:t>
            </a:r>
            <a:endParaRPr lang="en-US" sz="3600" dirty="0">
              <a:solidFill>
                <a:srgbClr val="002060"/>
              </a:solidFill>
              <a:latin typeface="DevLys 010" pitchFamily="2" charset="0"/>
            </a:endParaRPr>
          </a:p>
        </p:txBody>
      </p:sp>
      <p:pic>
        <p:nvPicPr>
          <p:cNvPr id="6146" name="Picture 2" descr="G:\PHOTOS\3D picture\thankyougraphics-13.gi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21" y="5301208"/>
            <a:ext cx="3333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2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285852" y="5929330"/>
            <a:ext cx="32147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Click here for log in</a:t>
            </a:r>
            <a:endParaRPr lang="en-US" sz="2800" dirty="0"/>
          </a:p>
        </p:txBody>
      </p:sp>
      <p:cxnSp>
        <p:nvCxnSpPr>
          <p:cNvPr id="5" name="Straight Arrow Connector 4"/>
          <p:cNvCxnSpPr>
            <a:stCxn id="3" idx="3"/>
          </p:cNvCxnSpPr>
          <p:nvPr>
            <p:custDataLst>
              <p:tags r:id="rId4"/>
            </p:custDataLst>
          </p:nvPr>
        </p:nvCxnSpPr>
        <p:spPr>
          <a:xfrm>
            <a:off x="4500562" y="6190940"/>
            <a:ext cx="1285884" cy="24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8955533337\My Documents\My Pictures\pay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285784" y="0"/>
            <a:ext cx="9753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0" y="4643446"/>
            <a:ext cx="450059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User name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vkSj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pass word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fy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[k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dj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Ldzhu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ds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iz’u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dk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mRrj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fy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[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kdj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log in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fDyd</a:t>
            </a:r>
            <a:r>
              <a:rPr lang="en-US" sz="2800" dirty="0" smtClean="0">
                <a:solidFill>
                  <a:srgbClr val="FF0000"/>
                </a:solidFill>
                <a:latin typeface="DevLys 01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DevLys 010" pitchFamily="2" charset="0"/>
              </a:rPr>
              <a:t>djsa</a:t>
            </a:r>
            <a:endParaRPr lang="en-US" sz="2800" dirty="0">
              <a:solidFill>
                <a:srgbClr val="FF0000"/>
              </a:solidFill>
              <a:latin typeface="DevLys 010" pitchFamily="2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>
            <p:custDataLst>
              <p:tags r:id="rId4"/>
            </p:custDataLst>
          </p:nvPr>
        </p:nvCxnSpPr>
        <p:spPr>
          <a:xfrm flipV="1">
            <a:off x="4500594" y="4929198"/>
            <a:ext cx="1071570" cy="4067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071538" y="2857496"/>
            <a:ext cx="74295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Preparation Bonus Bill</a:t>
            </a:r>
            <a:endParaRPr lang="en-US" sz="4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8955533337\My Documents\My Pictures\bill no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4286248" y="4786322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/>
              <a:t>Select ‘Bill Allocation/Modification’ from ‘Bill Processing’ menu tab,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8955533337\My Documents\My Pictures\bill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3500430" y="3714752"/>
            <a:ext cx="535785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Ckskul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dk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fcy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cukus</a:t>
            </a:r>
            <a:r>
              <a:rPr lang="en-US" sz="2000" dirty="0" smtClean="0">
                <a:latin typeface="DevLys 010" pitchFamily="2" charset="0"/>
              </a:rPr>
              <a:t> ds </a:t>
            </a:r>
            <a:r>
              <a:rPr lang="en-US" sz="2000" dirty="0" err="1" smtClean="0">
                <a:latin typeface="DevLys 010" pitchFamily="2" charset="0"/>
              </a:rPr>
              <a:t>fy</a:t>
            </a:r>
            <a:r>
              <a:rPr lang="en-US" sz="2000" dirty="0" smtClean="0">
                <a:latin typeface="DevLys 010" pitchFamily="2" charset="0"/>
              </a:rPr>
              <a:t>, </a:t>
            </a:r>
            <a:r>
              <a:rPr lang="en-US" sz="2000" dirty="0" smtClean="0"/>
              <a:t>select </a:t>
            </a:r>
            <a:r>
              <a:rPr lang="en-US" sz="2000" dirty="0"/>
              <a:t>‘Bill Allocation or </a:t>
            </a:r>
            <a:r>
              <a:rPr lang="en-US" sz="2000" dirty="0" smtClean="0"/>
              <a:t>Bill Modification’. Select </a:t>
            </a:r>
            <a:r>
              <a:rPr lang="en-US" sz="2000" dirty="0"/>
              <a:t>‘Bill Type’ ‘Bonus’, ‘Pay </a:t>
            </a:r>
            <a:r>
              <a:rPr lang="en-US" sz="2000" dirty="0" err="1"/>
              <a:t>Month’,’Pay</a:t>
            </a:r>
            <a:r>
              <a:rPr lang="en-US" sz="2000" dirty="0"/>
              <a:t> </a:t>
            </a:r>
            <a:r>
              <a:rPr lang="en-US" sz="2000" dirty="0" err="1"/>
              <a:t>Year’,’Bill</a:t>
            </a:r>
            <a:r>
              <a:rPr lang="en-US" sz="2000" dirty="0"/>
              <a:t> </a:t>
            </a:r>
            <a:r>
              <a:rPr lang="en-US" sz="2000" dirty="0" err="1"/>
              <a:t>Date’,’Bill</a:t>
            </a:r>
            <a:r>
              <a:rPr lang="en-US" sz="2000" dirty="0"/>
              <a:t> no ’,’ Bill name’ and click on ‘Submit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071602" y="0"/>
            <a:ext cx="1150148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857224" y="4429132"/>
            <a:ext cx="74295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Mlds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i’pkr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ehuw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ckj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esa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/>
              <a:t>other bill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fDyd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/>
              <a:t>Bonus bill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fDyd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/>
              <a:t>Bonus details </a:t>
            </a:r>
            <a:r>
              <a:rPr lang="en-US" sz="2000" dirty="0" err="1" smtClean="0">
                <a:latin typeface="DevLys 010" pitchFamily="2" charset="0"/>
              </a:rPr>
              <a:t>dks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lysDV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4"/>
            </p:custDataLst>
          </p:nvPr>
        </p:nvCxnSpPr>
        <p:spPr>
          <a:xfrm rot="5400000" flipH="1" flipV="1">
            <a:off x="4357686" y="3429000"/>
            <a:ext cx="1285884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0"/>
            <a:ext cx="8835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बोनस के लिए बिल का चयन करें</a:t>
            </a:r>
            <a:r>
              <a:rPr lang="en-US" dirty="0"/>
              <a:t>‘Year’, ‘Month’, ‘</a:t>
            </a:r>
            <a:r>
              <a:rPr lang="en-US" dirty="0" err="1"/>
              <a:t>GroupName</a:t>
            </a:r>
            <a:r>
              <a:rPr lang="en-US" dirty="0"/>
              <a:t>’, ‘</a:t>
            </a:r>
            <a:r>
              <a:rPr lang="en-US" dirty="0" err="1"/>
              <a:t>BillNo</a:t>
            </a:r>
            <a:r>
              <a:rPr lang="en-US" dirty="0"/>
              <a:t>’ and tick on ‘All’ or </a:t>
            </a:r>
            <a:endParaRPr lang="en-US" dirty="0" smtClean="0"/>
          </a:p>
          <a:p>
            <a:r>
              <a:rPr lang="hi-IN" dirty="0" smtClean="0"/>
              <a:t> </a:t>
            </a:r>
            <a:r>
              <a:rPr lang="en-US" dirty="0"/>
              <a:t>‘Individual’ </a:t>
            </a:r>
            <a:r>
              <a:rPr lang="hi-IN" dirty="0" smtClean="0"/>
              <a:t>'सभी' के मामले में, उस समूह</a:t>
            </a:r>
            <a:r>
              <a:rPr lang="en-US" dirty="0" smtClean="0"/>
              <a:t> </a:t>
            </a:r>
            <a:r>
              <a:rPr lang="hi-IN" dirty="0" smtClean="0"/>
              <a:t>के </a:t>
            </a:r>
            <a:r>
              <a:rPr lang="en-US" dirty="0" smtClean="0">
                <a:latin typeface="DevLys 010" pitchFamily="2" charset="0"/>
              </a:rPr>
              <a:t>l</a:t>
            </a:r>
            <a:r>
              <a:rPr lang="hi-IN" dirty="0" smtClean="0"/>
              <a:t>भी कर्मचारियों को कार्रवाई की जाएगी. ‘</a:t>
            </a:r>
            <a:endParaRPr lang="en-US" dirty="0" smtClean="0"/>
          </a:p>
          <a:p>
            <a:r>
              <a:rPr lang="hi-IN" dirty="0" smtClean="0"/>
              <a:t>व्यक्तिगत' केवल चयनित कर्मचारी के मामले </a:t>
            </a:r>
            <a:r>
              <a:rPr lang="hi-IN" dirty="0" smtClean="0">
                <a:latin typeface="DevLys 010" pitchFamily="2" charset="0"/>
              </a:rPr>
              <a:t>में सं</a:t>
            </a:r>
            <a:r>
              <a:rPr lang="en-US" dirty="0" smtClean="0">
                <a:latin typeface="DevLys 010" pitchFamily="2" charset="0"/>
              </a:rPr>
              <a:t>/</a:t>
            </a:r>
            <a:r>
              <a:rPr lang="en-US" dirty="0" err="1" smtClean="0">
                <a:latin typeface="DevLys 010" pitchFamily="2" charset="0"/>
              </a:rPr>
              <a:t>kkfjr</a:t>
            </a:r>
            <a:r>
              <a:rPr lang="hi-IN" dirty="0" smtClean="0"/>
              <a:t>त किया जाएगा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N LINE BILL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ay manager web site ij Log in 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62&quot;&gt;&lt;property id=&quot;20148&quot; value=&quot;5&quot;/&gt;&lt;property id=&quot;20300&quot; value=&quot;Slide 6&quot;/&gt;&lt;property id=&quot;20307&quot; value=&quot;260&quot;/&gt;&lt;/object&gt;&lt;object type=&quot;3&quot; unique_id=&quot;10063&quot;&gt;&lt;property id=&quot;20148&quot; value=&quot;5&quot;/&gt;&lt;property id=&quot;20300&quot; value=&quot;Slide 7&quot;/&gt;&lt;property id=&quot;20307&quot; value=&quot;261&quot;/&gt;&lt;/object&gt;&lt;object type=&quot;3&quot; unique_id=&quot;10088&quot;&gt;&lt;property id=&quot;20148&quot; value=&quot;5&quot;/&gt;&lt;property id=&quot;20300&quot; value=&quot;Slide 8&quot;/&gt;&lt;property id=&quot;20307&quot; value=&quot;262&quot;/&gt;&lt;/object&gt;&lt;object type=&quot;3&quot; unique_id=&quot;10116&quot;&gt;&lt;property id=&quot;20148&quot; value=&quot;5&quot;/&gt;&lt;property id=&quot;20300&quot; value=&quot;Slide 9&quot;/&gt;&lt;property id=&quot;20307&quot; value=&quot;263&quot;/&gt;&lt;/object&gt;&lt;object type=&quot;3&quot; unique_id=&quot;10217&quot;&gt;&lt;property id=&quot;20148&quot; value=&quot;5&quot;/&gt;&lt;property id=&quot;20300&quot; value=&quot;Slide 10&quot;/&gt;&lt;property id=&quot;20307&quot; value=&quot;264&quot;/&gt;&lt;/object&gt;&lt;object type=&quot;3&quot; unique_id=&quot;10218&quot;&gt;&lt;property id=&quot;20148&quot; value=&quot;5&quot;/&gt;&lt;property id=&quot;20300&quot; value=&quot;Slide 11&quot;/&gt;&lt;property id=&quot;20307&quot; value=&quot;265&quot;/&gt;&lt;/object&gt;&lt;object type=&quot;3&quot; unique_id=&quot;10219&quot;&gt;&lt;property id=&quot;20148&quot; value=&quot;5&quot;/&gt;&lt;property id=&quot;20300&quot; value=&quot;Slide 12&quot;/&gt;&lt;property id=&quot;20307&quot; value=&quot;266&quot;/&gt;&lt;/object&gt;&lt;object type=&quot;3&quot; unique_id=&quot;10220&quot;&gt;&lt;property id=&quot;20148&quot; value=&quot;5&quot;/&gt;&lt;property id=&quot;20300&quot; value=&quot;Slide 13&quot;/&gt;&lt;property id=&quot;20307&quot; value=&quot;267&quot;/&gt;&lt;/object&gt;&lt;object type=&quot;3&quot; unique_id=&quot;10221&quot;&gt;&lt;property id=&quot;20148&quot; value=&quot;5&quot;/&gt;&lt;property id=&quot;20300&quot; value=&quot;Slide 14&quot;/&gt;&lt;property id=&quot;20307&quot; value=&quot;268&quot;/&gt;&lt;/object&gt;&lt;object type=&quot;3&quot; unique_id=&quot;10222&quot;&gt;&lt;property id=&quot;20148&quot; value=&quot;5&quot;/&gt;&lt;property id=&quot;20300&quot; value=&quot;Slide 15&quot;/&gt;&lt;property id=&quot;20307&quot; value=&quot;269&quot;/&gt;&lt;/object&gt;&lt;object type=&quot;3&quot; unique_id=&quot;10223&quot;&gt;&lt;property id=&quot;20148&quot; value=&quot;5&quot;/&gt;&lt;property id=&quot;20300&quot; value=&quot;Slide 16&quot;/&gt;&lt;property id=&quot;20307&quot; value=&quot;270&quot;/&gt;&lt;/object&gt;&lt;object type=&quot;3&quot; unique_id=&quot;10292&quot;&gt;&lt;property id=&quot;20148&quot; value=&quot;5&quot;/&gt;&lt;property id=&quot;20300&quot; value=&quot;Slide 5&quot;/&gt;&lt;property id=&quot;20307&quot; value=&quot;271&quot;/&gt;&lt;/object&gt;&lt;object type=&quot;3&quot; unique_id=&quot;10401&quot;&gt;&lt;property id=&quot;20148&quot; value=&quot;5&quot;/&gt;&lt;property id=&quot;20300&quot; value=&quot;Slide 17&quot;/&gt;&lt;property id=&quot;20307&quot; value=&quot;272&quot;/&gt;&lt;/object&gt;&lt;object type=&quot;3&quot; unique_id=&quot;10402&quot;&gt;&lt;property id=&quot;20148&quot; value=&quot;5&quot;/&gt;&lt;property id=&quot;20300&quot; value=&quot;Slide 18&quot;/&gt;&lt;property id=&quot;20307&quot; value=&quot;273&quot;/&gt;&lt;/object&gt;&lt;object type=&quot;3&quot; unique_id=&quot;10403&quot;&gt;&lt;property id=&quot;20148&quot; value=&quot;5&quot;/&gt;&lt;property id=&quot;20300&quot; value=&quot;Slide 19&quot;/&gt;&lt;property id=&quot;20307&quot; value=&quot;274&quot;/&gt;&lt;/object&gt;&lt;object type=&quot;3&quot; unique_id=&quot;10404&quot;&gt;&lt;property id=&quot;20148&quot; value=&quot;5&quot;/&gt;&lt;property id=&quot;20300&quot; value=&quot;Slide 20&quot;/&gt;&lt;property id=&quot;20307&quot; value=&quot;275&quot;/&gt;&lt;/object&gt;&lt;object type=&quot;3&quot; unique_id=&quot;10471&quot;&gt;&lt;property id=&quot;20148&quot; value=&quot;5&quot;/&gt;&lt;property id=&quot;20300&quot; value=&quot;Slide 21&quot;/&gt;&lt;property id=&quot;20307&quot; value=&quot;27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8zdHZHvsJVaY3Nro2Uh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A2dr5fSM4ShOGbKBvHW0Y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vCYDBcYngAPzTNQIwLH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BrJNHykZZSbsd5rcFVp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o9nrtLjS0jbwJ2g1HTRR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tmmt8xtvGxrV0wTNvp2h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nrALgk5LOXWJYnqepMwu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FeQt3Z8VsjwlE44EL7sc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1i4UiRq0zmgvZVTnh9p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YhywngZgK6KIphHm1dl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DarHktZ387odt8A0HkJ5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7eojgx26gKfiuXWrsX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ssnvk2vm4hVwjNlLu90j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KgvBGU7cyU7oO69RWXK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ZoobX37JoDjHBF1mEFVo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NSYT0gIcN3XjH60ImAf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pUZfCDc3ze7htCDMUR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rAW4Lq8sM6Ka3i9wWVp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rvo2RdB989JLt3UKD5Z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bpDn5zGopnVmttRALZs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TMwUYlF49sIArXB0Ymjfb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yH9ARadnmlzHkYou81t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zE1DJgGeLXTWsZjGqXq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Q7zqT2k0i3DcRVeuIwa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BQvY3v8ZtLGbxNp9N4so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MM9TbhRqWmecR20qha3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376tfDjWzIkgkNhZR29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73l9TfHOnzO3F76a8iI4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J52SUXIsPOB5bp010pPH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zYPts9yOv2i7LzZKs2z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rocjPgSgR6zKSvhF3my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6j8EZZd76ahBv33qvzT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M3Dr1gWM8SkfSvlO9yA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JKjusArkFdE6FJhDNMp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diEC8v90UKsXwTKHWSyv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a3WH2x0zM1ww40xYXa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gfax5HplpUDEdsn4zUf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X6mdERDFHBL9e6yHGKJg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elZhNBADdC7rUNL9WQB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SSQyaTof4T5I0OyNTNK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6NlCwY7t0T4glxfUQhnf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xMyzjpYpw3a8t6qfrHfY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bnEE9fbNM20AZzS2lExdB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lbNXB8WNuAqRk40AAYh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oxuW7MwaCTl9UgjfO6M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ySlrnEl3xIsjqmMlOPsJ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4YK0rMUrSHkgBYXROShd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IBMlfR6gGTRjDUB9Lhs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o1EDNeascDsXaJF1ptWh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s6JSKE3ag8w0dLHC4S5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RFJRuJSYuMGPyxTUuwo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qawUkNp4bMSef48S9jih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fKxG1NWIHOfjiGU8NpTk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joc9I9oyPGRyezlAp5z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WjiPLCm4J4EGR8Ha4fG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ilkzoNaEdBqrmM0vsEOu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gJXU5tQEVnK2IZsKK6uaZ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nGPzwzUcIeaprSRToLc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TyIcSf1kKXXKWBZc5Na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zgXUF3ENQZjLIGeNv9A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wsHOjaQUqbfBNhQkHFb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rGWfUbGoApps1gv3VQt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0hFhXG4SkMRXuOI7ItS2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vkOHlK5vlZXk00S3gFd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blfAOEJkTDEFaBrdPVj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jFkPgC3QhIuKLQykjtRK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LvP1jyXjfyYIe8CyoJZY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VmCTqDXUfZjwPlNDhLh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rEwpEyBe7ElOz6mSDmUo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9uutYL4ZSj4kb2VFUfwY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Sv5k7Bfc3XveVXn0Ypj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a1LHhp7VVMR7M0kjr0ZV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ItUxejD8CN4yAOKmtBG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sDxRSUf4uD31Ml7MjEG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EGyON1fohMnQ1gZnqJS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YF3cuhfZYFwgI2MI1d7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uz1pfGh2dfWhZRj47dP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DVkQMWdWenRdbYMnMy6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UJh84mCFIc4dW55pTlO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pLFkhJrg06Iu1AyERRk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9Y2GimEKqh7ljwtJ4Sd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ur4uQfuXWsTKBGhBq5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mGh2b7MrlctctBCOwpg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rzUMsts8QVg34ndO4mbu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gocGYBycZd5HfH7oFjZ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VqweBHlThRyKiwzMuQz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RBHd9hj0cboM9rp382H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Yn8vGFHSuTkItM9J0RQ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8uoBPTO8DIBRr9660Gc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pA2NCLQIMP7KeD65QN3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7BlZDUQaTwRs4Oy2g3i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KHUsZVQol0qOtrrC7WR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SLyiwOx03jFlRD5aUUkv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2gl7AEVl3jP8O8THp2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87ANxW1Xhrr1JiWodT5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vIPWhdviDPUW8dxM6Zk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HMpBL0OYfeQLBRYBFOr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J45fd81VK7tsOsuh7YF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7M9IRrM5n9k712wFsvu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6mBGNvjvE2A6FDr28mc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ruPV4ZmWu81rGN6bDgM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wVnTdpm7tpOpU7QSrk8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4dXEVXIVnYcaXUxbLXA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ChSZlLPsKNJ4Q9Wztpo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dK9Vkfyb7bNtBFLWBX6V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qS4ofctbY7zL38PqqzU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hnygNxNrr6COjhRW0lI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TPBD7bww1FISBGPZoV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RVSljY45idKcSD7U3bZ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9fOyyuzyQJlCuJEaqCUU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5rFa70WMzGYqGmOzC2W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xZc6ldvKBLobanSomyB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D33hmR0SXB96TGY0FJgO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2ucrGeFoRJOSl833REK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23tcpmSSOmAq1y5VaLc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i1kQXCRC4kogs8XuOjvY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hU7uXWtYxe1CKrRzog1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2L5XXGWS4LtQKpJtFU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eQnvCfVfXJa1Slo0ZN1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iGCWzRUJTMcnc9mSO3QF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8UHrQVA63bsSxfzr3HW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GIxn4FVl48ZYHtObp0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zZO8qxJkIlroeYUsQVa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Tyy6CSiWaW3G8xyVenBK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wjePgWaIGYTf6gAkUR2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kxQnUUHN6lUf1eRNBlM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NTqikUsKIDs1YHZT2f1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kRems7fG0JegJWWBAMk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M0gaNIjwpnbgyz4Yrku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NIX2WrEfyxV34d5ikxn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ICzR9dUuYbVACcImoda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4tonwBkZRAD3dxcKMSS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vuQS90XFaoWDtEyU3Uy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qV5wXrxPLuVMc4g3f58d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AClxvXz5sznaFpZhaV9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fqNBOzeNNSXNVmIXD2T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aDJKNMhsuE5FmVJU8ZQ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7v665adPzfLag2K3vZu6Z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cSuDzci65hGDfaR4Msv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If0NdJUTOyPFqRf9c59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ZIFz23do9r6T9fDMYzc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ZvqYybmVqLs2Y0nHIHP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vkIhGDfJdeSNAqQmnCVV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OAKZPCfqa0LTfi7EGQF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zxHZwq6AbmlST4P2eB9J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7f0lEkSmv2Ir0ciP5Okz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01Odicz9Jdy64AMnSwbj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ymo2PEB4gG5sprZbLMI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ar4CKpwkoHhJHDWBveK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lyNQPT3yRZxfcXYcTcyV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cSVQqzj4nMX2mkJeGhjD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LvE1Dn0hWC8Hpk301ex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sCwa9sEDvgVJC4rbEI8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WneaDFD7u35KviT4orGAu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bFKmf9gu4px85vPTzCh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csrZCikxTQKXm76tETh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jHvP4Zv5KBas5rY8yUwCJ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H3RsmZDVEqyTthVgwYa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n89IN6Ynzsm5Kn89VkU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0k5ttN8KDU3W3xENADCpj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otEOxnnicoA1FIjEcwX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xoxy7m2PCzv3KG3ZyA0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uJHpQh8nZUsiWghZf0g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792</Words>
  <Application>Microsoft Office PowerPoint</Application>
  <PresentationFormat>On-screen Show (4:3)</PresentationFormat>
  <Paragraphs>42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ON LINE BILL</vt:lpstr>
      <vt:lpstr>Pay manager web site ij Log 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LINE BILL</dc:title>
  <dc:creator>prince</dc:creator>
  <cp:lastModifiedBy>love</cp:lastModifiedBy>
  <cp:revision>52</cp:revision>
  <dcterms:created xsi:type="dcterms:W3CDTF">2012-08-13T02:41:28Z</dcterms:created>
  <dcterms:modified xsi:type="dcterms:W3CDTF">2012-08-15T13:06:11Z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171oyVb4BVZEzEOPYyeVklQXhebjVWw6AKGdg2HDCUt4</vt:lpwstr>
  </property>
  <property fmtid="{D5CDD505-2E9C-101B-9397-08002B2CF9AE}" pid="4" name="Google.Documents.RevisionId">
    <vt:lpwstr>11488626012984315886</vt:lpwstr>
  </property>
  <property fmtid="{D5CDD505-2E9C-101B-9397-08002B2CF9AE}" pid="5" name="Google.Documents.PreviousRevisionId">
    <vt:lpwstr>06548463000565298760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